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4078039-93A9-4FFE-9770-F74C8FE1D7D8}" type="datetimeFigureOut">
              <a:rPr lang="en-US" smtClean="0"/>
              <a:t>1/18/2012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8A7CB12-3714-4243-9F58-8ABBA52396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dirty="0" smtClean="0"/>
              <a:t>SMART GOALS</a:t>
            </a:r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Specific:</a:t>
            </a:r>
            <a:r>
              <a:rPr lang="en-US" dirty="0"/>
              <a:t> A specific goal has a much greater chance of being accomplished than a general goal. To set a specific goal you must answer the six “W” questions:</a:t>
            </a:r>
          </a:p>
          <a:p>
            <a:r>
              <a:rPr lang="en-US" dirty="0"/>
              <a:t>*Who:      Who is involved?</a:t>
            </a:r>
          </a:p>
          <a:p>
            <a:r>
              <a:rPr lang="en-US" dirty="0"/>
              <a:t>*What:     What do I want to accomplish?</a:t>
            </a:r>
          </a:p>
          <a:p>
            <a:r>
              <a:rPr lang="en-US" dirty="0"/>
              <a:t>*Where:    Identify a location.</a:t>
            </a:r>
          </a:p>
          <a:p>
            <a:r>
              <a:rPr lang="en-US" dirty="0"/>
              <a:t>*When:     Establish a time frame.</a:t>
            </a:r>
          </a:p>
          <a:p>
            <a:r>
              <a:rPr lang="en-US" dirty="0"/>
              <a:t>*Which:    Identify requirements and constraints.</a:t>
            </a:r>
          </a:p>
          <a:p>
            <a:r>
              <a:rPr lang="en-US" dirty="0"/>
              <a:t>*Why:      Specific reasons, purpose or benefits of accomplishing the goal.</a:t>
            </a:r>
          </a:p>
          <a:p>
            <a:r>
              <a:rPr lang="en-US" dirty="0"/>
              <a:t>EXAMPLE:  A general goal would be, “Get in shape.” But a specific goal would say, “Join a health club and workout 3 days a week.”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Measurable -</a:t>
            </a:r>
            <a:r>
              <a:rPr lang="en-US" dirty="0"/>
              <a:t> Establish </a:t>
            </a:r>
            <a:r>
              <a:rPr lang="en-US" dirty="0" smtClean="0"/>
              <a:t>criteria </a:t>
            </a:r>
            <a:r>
              <a:rPr lang="en-US" dirty="0"/>
              <a:t>for measuring progress toward </a:t>
            </a:r>
            <a:r>
              <a:rPr lang="en-US" dirty="0" smtClean="0"/>
              <a:t> </a:t>
            </a:r>
            <a:r>
              <a:rPr lang="en-US" dirty="0"/>
              <a:t>each goal you set.</a:t>
            </a:r>
          </a:p>
          <a:p>
            <a:r>
              <a:rPr lang="en-US" dirty="0" smtClean="0"/>
              <a:t>How </a:t>
            </a:r>
            <a:r>
              <a:rPr lang="en-US" dirty="0"/>
              <a:t>much? How many?</a:t>
            </a:r>
          </a:p>
          <a:p>
            <a:r>
              <a:rPr lang="en-US" dirty="0"/>
              <a:t>How will I know when it is accomplished?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ATTAINABLE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Attainable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Goals </a:t>
            </a:r>
            <a:r>
              <a:rPr lang="en-US" dirty="0"/>
              <a:t>that may have seemed far away and out of reach eventually move closer and become </a:t>
            </a:r>
            <a:r>
              <a:rPr lang="en-US" dirty="0" smtClean="0"/>
              <a:t>attainable.</a:t>
            </a:r>
          </a:p>
          <a:p>
            <a:endParaRPr lang="en-US" dirty="0"/>
          </a:p>
          <a:p>
            <a:r>
              <a:rPr lang="en-US" dirty="0" smtClean="0"/>
              <a:t>Can you really reach this goal?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REALISTIC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Realistic</a:t>
            </a:r>
            <a:r>
              <a:rPr lang="en-US" dirty="0"/>
              <a:t>-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goal must represent an objective toward which you are both </a:t>
            </a:r>
            <a:r>
              <a:rPr lang="en-US" i="1" dirty="0"/>
              <a:t>willing</a:t>
            </a:r>
            <a:r>
              <a:rPr lang="en-US" dirty="0"/>
              <a:t> and </a:t>
            </a:r>
            <a:r>
              <a:rPr lang="en-US" i="1" dirty="0"/>
              <a:t>able</a:t>
            </a:r>
            <a:r>
              <a:rPr lang="en-US" dirty="0"/>
              <a:t> to work.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 </a:t>
            </a:r>
            <a:r>
              <a:rPr lang="en-US" dirty="0"/>
              <a:t>goal can be both high and realistic; you are the only one who can decide just how high your goal should be.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Timely</a:t>
            </a:r>
            <a:r>
              <a:rPr lang="en-US" dirty="0"/>
              <a:t> – A goal should </a:t>
            </a:r>
            <a:r>
              <a:rPr lang="en-US" dirty="0" smtClean="0"/>
              <a:t>have a </a:t>
            </a:r>
            <a:r>
              <a:rPr lang="en-US" dirty="0"/>
              <a:t>time </a:t>
            </a:r>
            <a:r>
              <a:rPr lang="en-US" dirty="0" smtClean="0"/>
              <a:t>frame</a:t>
            </a:r>
          </a:p>
          <a:p>
            <a:r>
              <a:rPr lang="en-US" dirty="0" smtClean="0"/>
              <a:t> “</a:t>
            </a:r>
            <a:r>
              <a:rPr lang="en-US" dirty="0"/>
              <a:t>Someday” won’t work. But if you anchor it within a timeframe, “by May 1st”, then you’ve set your unconscious mind into motion to begin working on the goal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</TotalTime>
  <Words>185</Words>
  <Application>Microsoft Office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Urban</vt:lpstr>
      <vt:lpstr>SMART GOALS</vt:lpstr>
      <vt:lpstr>SPECIFIC</vt:lpstr>
      <vt:lpstr>MEASUREABLE</vt:lpstr>
      <vt:lpstr>ATTAINABLE</vt:lpstr>
      <vt:lpstr>REALISTIC</vt:lpstr>
      <vt:lpstr>TIMELY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GOALS</dc:title>
  <dc:creator>Mrs. Briggs</dc:creator>
  <cp:lastModifiedBy>Mrs. Briggs</cp:lastModifiedBy>
  <cp:revision>1</cp:revision>
  <dcterms:created xsi:type="dcterms:W3CDTF">2012-01-19T01:52:29Z</dcterms:created>
  <dcterms:modified xsi:type="dcterms:W3CDTF">2012-01-19T02:00:21Z</dcterms:modified>
</cp:coreProperties>
</file>